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2" r:id="rId2"/>
  </p:sldMasterIdLst>
  <p:notesMasterIdLst>
    <p:notesMasterId r:id="rId10"/>
  </p:notesMasterIdLst>
  <p:sldIdLst>
    <p:sldId id="350" r:id="rId3"/>
    <p:sldId id="351" r:id="rId4"/>
    <p:sldId id="352" r:id="rId5"/>
    <p:sldId id="353" r:id="rId6"/>
    <p:sldId id="354" r:id="rId7"/>
    <p:sldId id="355" r:id="rId8"/>
    <p:sldId id="3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133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CA4B-7C36-40B9-BAB3-4D5315555135}" type="datetimeFigureOut">
              <a:rPr lang="en-AU" smtClean="0"/>
              <a:t>21/8/19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D1D6-113A-4C2D-9DD7-2DDE7FEBF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05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443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78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29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5405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5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2142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917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6204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7800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7001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25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4271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38837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0174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F194-B743-7E41-9FC9-762429394F11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21/8/19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AF947-B11A-C440-B896-DEE3C450DADF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259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950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686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36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32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342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35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51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8E24-FABE-498B-BC17-843564E3D523}" type="datetimeFigureOut">
              <a:rPr lang="en-AU" smtClean="0"/>
              <a:t>21/8/19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2426E-E1EE-4F85-9885-75DEEAFBD2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887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237F194-B743-7E41-9FC9-762429394F11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21/8/19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79AF947-B11A-C440-B896-DEE3C450DAD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996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62000">
              <a:schemeClr val="tx1"/>
            </a:gs>
            <a:gs pos="100000">
              <a:srgbClr val="FFFF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FFFFFF"/>
                </a:solidFill>
                <a:latin typeface="Arial"/>
                <a:cs typeface="Arial"/>
              </a:rPr>
              <a:t>THE SOUNDS OF ALLELUIA</a:t>
            </a:r>
            <a:endParaRPr lang="en-US" sz="6000" b="1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28779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FFFFFF"/>
                </a:solidFill>
                <a:latin typeface="Arial"/>
                <a:cs typeface="Arial"/>
              </a:rPr>
              <a:t>Chris Jaensch</a:t>
            </a:r>
            <a:endParaRPr lang="en-US" b="1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118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A long time ago back in ancient of times</a:t>
            </a:r>
          </a:p>
          <a:p>
            <a:pPr marL="0" indent="0">
              <a:buNone/>
            </a:pPr>
            <a:r>
              <a:rPr lang="en-AU" sz="3800" b="1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people were searching for reason and rhyme.</a:t>
            </a:r>
          </a:p>
          <a:p>
            <a:pPr marL="0" indent="0">
              <a:buNone/>
            </a:pP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Their days were a struggle of conflict and strife.</a:t>
            </a:r>
          </a:p>
          <a:p>
            <a:pPr marL="0" indent="0">
              <a:buNone/>
            </a:pP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Where was their God in their uncertain life?</a:t>
            </a:r>
          </a:p>
          <a:p>
            <a:pPr marL="0" indent="0">
              <a:buNone/>
            </a:pPr>
            <a:endParaRPr lang="en-AU" sz="38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800" b="1" dirty="0" smtClean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prophet Isaiah spoke out to the crowd.</a:t>
            </a:r>
          </a:p>
          <a:p>
            <a:pPr marL="0" indent="0">
              <a:buNone/>
            </a:pP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His message was clear and his words, </a:t>
            </a:r>
            <a:endParaRPr lang="en-AU" sz="38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800" b="1" dirty="0" smtClean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were loud:</a:t>
            </a:r>
          </a:p>
          <a:p>
            <a:pPr marL="0" indent="0">
              <a:buNone/>
            </a:pP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“A new king is coming, of eternal reign,</a:t>
            </a:r>
          </a:p>
          <a:p>
            <a:pPr marL="0" indent="0">
              <a:buNone/>
            </a:pP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AU" sz="38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AU" sz="3800" b="1" dirty="0">
                <a:solidFill>
                  <a:srgbClr val="FFFFFF"/>
                </a:solidFill>
                <a:latin typeface="Arial"/>
                <a:cs typeface="Arial"/>
              </a:rPr>
              <a:t>Saviour, a servant, who’ll take on our shame.”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9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0184"/>
            <a:ext cx="8229600" cy="5605980"/>
          </a:xfrm>
        </p:spPr>
        <p:txBody>
          <a:bodyPr/>
          <a:lstStyle/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And the angels sang, their voices rang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the sounds of “Alleluia”</a:t>
            </a:r>
          </a:p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The Prince of Peace, </a:t>
            </a: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Immanuel,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has come. “Alleluia”</a:t>
            </a:r>
          </a:p>
          <a:p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4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In Bethlehem town in the deep of the night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baby was born. To darkness came light.</a:t>
            </a:r>
          </a:p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A humble beginning, inconspicuous birth;</a:t>
            </a:r>
          </a:p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God the Almighty but a child of the earth.</a:t>
            </a:r>
          </a:p>
          <a:p>
            <a:pPr marL="0" indent="0">
              <a:buNone/>
            </a:pPr>
            <a:endParaRPr lang="en-AU" sz="29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babe in a manger and a star were the signs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the promise of God for all people, all time.</a:t>
            </a:r>
          </a:p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Shepherds sought Jesus </a:t>
            </a:r>
            <a:endParaRPr lang="en-AU" sz="29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praised him as king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wise men brought gifts </a:t>
            </a:r>
            <a:endParaRPr lang="en-AU" sz="29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their praise offering.</a:t>
            </a:r>
          </a:p>
        </p:txBody>
      </p:sp>
    </p:spTree>
    <p:extLst>
      <p:ext uri="{BB962C8B-B14F-4D97-AF65-F5344CB8AC3E}">
        <p14:creationId xmlns:p14="http://schemas.microsoft.com/office/powerpoint/2010/main" val="333337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0184"/>
            <a:ext cx="8229600" cy="5605980"/>
          </a:xfrm>
        </p:spPr>
        <p:txBody>
          <a:bodyPr/>
          <a:lstStyle/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And the angels sang, their voices rang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the sounds of “Alleluia”</a:t>
            </a:r>
          </a:p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The Prince of Peace, </a:t>
            </a: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Immanuel,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has come. “Alleluia”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And the angels sang, their voices rang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with the sounds of “Alleluia”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The Prince of Peace, Immanuel, has come. “Alleluia”</a:t>
            </a:r>
          </a:p>
          <a:p>
            <a:pPr marL="0" indent="0">
              <a:buNone/>
            </a:pP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86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07" y="520184"/>
            <a:ext cx="8797824" cy="56059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sz="3100" b="1" dirty="0">
                <a:solidFill>
                  <a:srgbClr val="FFFFFF"/>
                </a:solidFill>
                <a:latin typeface="Arial"/>
                <a:cs typeface="Arial"/>
              </a:rPr>
              <a:t>True man and true God, Jesus lived out his life.</a:t>
            </a:r>
          </a:p>
          <a:p>
            <a:pPr marL="0" indent="0">
              <a:buNone/>
            </a:pPr>
            <a:r>
              <a:rPr lang="en-AU" sz="3100" b="1" dirty="0">
                <a:solidFill>
                  <a:srgbClr val="FFFFFF"/>
                </a:solidFill>
                <a:latin typeface="Arial"/>
                <a:cs typeface="Arial"/>
              </a:rPr>
              <a:t>He challenged all evil and he fought the pure fight.</a:t>
            </a:r>
          </a:p>
          <a:p>
            <a:pPr marL="0" indent="0">
              <a:buNone/>
            </a:pPr>
            <a:r>
              <a:rPr lang="en-AU" sz="3100" b="1" dirty="0">
                <a:solidFill>
                  <a:srgbClr val="FFFFFF"/>
                </a:solidFill>
                <a:latin typeface="Arial"/>
                <a:cs typeface="Arial"/>
              </a:rPr>
              <a:t>He cared for all people and he tended the poor.</a:t>
            </a:r>
          </a:p>
          <a:p>
            <a:pPr marL="0" indent="0">
              <a:buNone/>
            </a:pPr>
            <a:r>
              <a:rPr lang="en-AU" sz="3100" b="1" dirty="0">
                <a:solidFill>
                  <a:srgbClr val="FFFFFF"/>
                </a:solidFill>
                <a:latin typeface="Arial"/>
                <a:cs typeface="Arial"/>
              </a:rPr>
              <a:t>He taught life eternal and he opened the door.</a:t>
            </a:r>
          </a:p>
          <a:p>
            <a:pPr marL="0" indent="0">
              <a:buNone/>
            </a:pPr>
            <a:endParaRPr lang="en-AU" sz="31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3100" b="1" dirty="0" smtClean="0">
                <a:solidFill>
                  <a:srgbClr val="FFFFFF"/>
                </a:solidFill>
                <a:latin typeface="Arial"/>
                <a:cs typeface="Arial"/>
              </a:rPr>
              <a:t>Wonderful </a:t>
            </a:r>
            <a:r>
              <a:rPr lang="en-AU" sz="3100" b="1" dirty="0">
                <a:solidFill>
                  <a:srgbClr val="FFFFFF"/>
                </a:solidFill>
                <a:latin typeface="Arial"/>
                <a:cs typeface="Arial"/>
              </a:rPr>
              <a:t>Counsellor, Lord of all lords,</a:t>
            </a:r>
          </a:p>
          <a:p>
            <a:pPr marL="0" indent="0">
              <a:buNone/>
            </a:pPr>
            <a:r>
              <a:rPr lang="en-AU" sz="3100" b="1" dirty="0">
                <a:solidFill>
                  <a:srgbClr val="FFFFFF"/>
                </a:solidFill>
                <a:latin typeface="Arial"/>
                <a:cs typeface="Arial"/>
              </a:rPr>
              <a:t>King of all kings and Almighty God,</a:t>
            </a:r>
          </a:p>
          <a:p>
            <a:pPr marL="0" indent="0">
              <a:buNone/>
            </a:pPr>
            <a:r>
              <a:rPr lang="en-AU" sz="3100" b="1" dirty="0">
                <a:solidFill>
                  <a:srgbClr val="FFFFFF"/>
                </a:solidFill>
                <a:latin typeface="Arial"/>
                <a:cs typeface="Arial"/>
              </a:rPr>
              <a:t>Prince of Peace and Immanuel </a:t>
            </a:r>
          </a:p>
          <a:p>
            <a:pPr marL="0" indent="0">
              <a:buNone/>
            </a:pPr>
            <a:r>
              <a:rPr lang="en-AU" sz="3100" b="1" dirty="0">
                <a:solidFill>
                  <a:srgbClr val="FFFFFF"/>
                </a:solidFill>
                <a:latin typeface="Arial"/>
                <a:cs typeface="Arial"/>
              </a:rPr>
              <a:t>who came down to earth as a Saviour for all.</a:t>
            </a:r>
          </a:p>
          <a:p>
            <a:pPr marL="0" indent="0">
              <a:buNone/>
            </a:pPr>
            <a:r>
              <a:rPr lang="en-AU" b="1" dirty="0">
                <a:solidFill>
                  <a:srgbClr val="FFFFFF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4278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05980"/>
          </a:xfrm>
        </p:spPr>
        <p:txBody>
          <a:bodyPr/>
          <a:lstStyle/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And the angels sang, their voices rang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the sounds of “Alleluia”</a:t>
            </a:r>
          </a:p>
          <a:p>
            <a:pPr marL="0" indent="0">
              <a:buNone/>
            </a:pP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The Prince of Peace, </a:t>
            </a: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Immanuel, </a:t>
            </a:r>
            <a:r>
              <a:rPr lang="en-AU" sz="2900" b="1" dirty="0">
                <a:solidFill>
                  <a:srgbClr val="FFFFFF"/>
                </a:solidFill>
                <a:latin typeface="Arial"/>
                <a:cs typeface="Arial"/>
              </a:rPr>
              <a:t>has come. “Alleluia”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And the angels sang, their voices rang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with the sounds of “Alleluia”</a:t>
            </a:r>
          </a:p>
          <a:p>
            <a:pPr marL="0" indent="0">
              <a:buNone/>
            </a:pPr>
            <a:r>
              <a:rPr lang="en-AU" sz="2900" b="1" dirty="0" smtClean="0">
                <a:solidFill>
                  <a:srgbClr val="FFFFFF"/>
                </a:solidFill>
                <a:latin typeface="Arial"/>
                <a:cs typeface="Arial"/>
              </a:rPr>
              <a:t>The Prince of Peace, Immanuel, has come. “Alleluia”</a:t>
            </a:r>
          </a:p>
          <a:p>
            <a:pPr marL="0" indent="0">
              <a:buNone/>
            </a:pP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426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381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5_Office Theme</vt:lpstr>
      <vt:lpstr>THE SOUNDS OF ALLELUIA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 Jaensch</cp:lastModifiedBy>
  <cp:revision>31</cp:revision>
  <dcterms:created xsi:type="dcterms:W3CDTF">2016-03-02T02:12:40Z</dcterms:created>
  <dcterms:modified xsi:type="dcterms:W3CDTF">2019-08-21T11:56:29Z</dcterms:modified>
</cp:coreProperties>
</file>